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63" r:id="rId4"/>
    <p:sldId id="258" r:id="rId5"/>
    <p:sldId id="259" r:id="rId6"/>
    <p:sldId id="264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7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4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6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30DC-EB02-4353-BC9B-7E726D80B3C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4FA0-3173-47AC-B13A-4058318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9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85B69E7-3B58-F4AD-AEBC-7B412DE83C2E}"/>
              </a:ext>
            </a:extLst>
          </p:cNvPr>
          <p:cNvGrpSpPr/>
          <p:nvPr/>
        </p:nvGrpSpPr>
        <p:grpSpPr>
          <a:xfrm>
            <a:off x="0" y="102006"/>
            <a:ext cx="6858000" cy="8672290"/>
            <a:chOff x="0" y="102006"/>
            <a:chExt cx="6858000" cy="8672290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AD451AE-B977-4ABE-CCED-F1D458EAC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2"/>
            <a:stretch/>
          </p:blipFill>
          <p:spPr>
            <a:xfrm>
              <a:off x="0" y="2104373"/>
              <a:ext cx="6858000" cy="510128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D5235B-185A-224D-201A-1A40E051DE6B}"/>
                </a:ext>
              </a:extLst>
            </p:cNvPr>
            <p:cNvSpPr/>
            <p:nvPr/>
          </p:nvSpPr>
          <p:spPr>
            <a:xfrm>
              <a:off x="1252280" y="102006"/>
              <a:ext cx="45288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>
                  <a:ln w="28575">
                    <a:solidFill>
                      <a:srgbClr val="FF9999"/>
                    </a:solidFill>
                  </a:ln>
                  <a:solidFill>
                    <a:srgbClr val="92D050"/>
                  </a:solidFill>
                </a:rPr>
                <a:t>AKA Shield 101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BDB2B9-B39F-D1FF-9688-026499AE3442}"/>
                </a:ext>
              </a:extLst>
            </p:cNvPr>
            <p:cNvSpPr/>
            <p:nvPr/>
          </p:nvSpPr>
          <p:spPr>
            <a:xfrm>
              <a:off x="1668614" y="903672"/>
              <a:ext cx="352077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rgbClr val="00B05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Know Your Shield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BEEF4C-6BF6-A3EE-D1B0-595296641157}"/>
                </a:ext>
              </a:extLst>
            </p:cNvPr>
            <p:cNvSpPr txBox="1"/>
            <p:nvPr/>
          </p:nvSpPr>
          <p:spPr>
            <a:xfrm>
              <a:off x="1252280" y="8404964"/>
              <a:ext cx="4528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Soror Shryl Avril, Chapter Protocol Chairman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67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EF7CF4-1294-8699-A7D4-E46E9A9AA1AC}"/>
              </a:ext>
            </a:extLst>
          </p:cNvPr>
          <p:cNvGrpSpPr/>
          <p:nvPr/>
        </p:nvGrpSpPr>
        <p:grpSpPr>
          <a:xfrm>
            <a:off x="0" y="0"/>
            <a:ext cx="6858000" cy="8716317"/>
            <a:chOff x="0" y="0"/>
            <a:chExt cx="6858000" cy="87163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4C7B76-2609-484A-A3D3-0C5D5E49F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19231"/>
            <a:stretch/>
          </p:blipFill>
          <p:spPr>
            <a:xfrm>
              <a:off x="0" y="0"/>
              <a:ext cx="6858000" cy="83087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A427DF-B037-ED05-BD17-8712B6CCBB46}"/>
                </a:ext>
              </a:extLst>
            </p:cNvPr>
            <p:cNvSpPr/>
            <p:nvPr/>
          </p:nvSpPr>
          <p:spPr>
            <a:xfrm>
              <a:off x="1081445" y="7792987"/>
              <a:ext cx="49205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WRONG = Illegal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43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B9F011-9C5B-AD22-91EC-8FBF2A3F071E}"/>
              </a:ext>
            </a:extLst>
          </p:cNvPr>
          <p:cNvGrpSpPr/>
          <p:nvPr/>
        </p:nvGrpSpPr>
        <p:grpSpPr>
          <a:xfrm>
            <a:off x="160950" y="388308"/>
            <a:ext cx="6536100" cy="7977280"/>
            <a:chOff x="160950" y="388308"/>
            <a:chExt cx="6536100" cy="7977280"/>
          </a:xfrm>
        </p:grpSpPr>
        <p:pic>
          <p:nvPicPr>
            <p:cNvPr id="3" name="Picture 2" descr="A picture containing text, container&#10;&#10;Description automatically generated">
              <a:extLst>
                <a:ext uri="{FF2B5EF4-FFF2-40B4-BE49-F238E27FC236}">
                  <a16:creationId xmlns:a16="http://schemas.microsoft.com/office/drawing/2014/main" id="{90AE561F-8D99-8491-AECF-762B2AF8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50" y="388308"/>
              <a:ext cx="6536100" cy="644933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E7D78B6-2E60-180C-FBE1-9173FD53AE4C}"/>
                </a:ext>
              </a:extLst>
            </p:cNvPr>
            <p:cNvSpPr/>
            <p:nvPr/>
          </p:nvSpPr>
          <p:spPr>
            <a:xfrm>
              <a:off x="1057872" y="7442258"/>
              <a:ext cx="47422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6600">
                    <a:solidFill>
                      <a:srgbClr val="FF9999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RIGHT = Correct</a:t>
              </a:r>
              <a:endParaRPr lang="en-US" sz="5400" b="1" cap="none" spc="0" dirty="0">
                <a:ln w="6600">
                  <a:solidFill>
                    <a:srgbClr val="FF9999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8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3EFCDE1-D4F5-4C84-9C98-519F121E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/>
          <a:stretch/>
        </p:blipFill>
        <p:spPr>
          <a:xfrm>
            <a:off x="0" y="1164921"/>
            <a:ext cx="6858000" cy="69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D2A1BB8-51F2-EEA5-D957-5264521F9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/>
        </p:blipFill>
        <p:spPr>
          <a:xfrm>
            <a:off x="362171" y="438412"/>
            <a:ext cx="2268741" cy="2360176"/>
          </a:xfrm>
          <a:prstGeom prst="rect">
            <a:avLst/>
          </a:prstGeom>
        </p:spPr>
      </p:pic>
      <p:pic>
        <p:nvPicPr>
          <p:cNvPr id="1026" name="Picture 2" descr="Alpha Kappa Alpha Clipart - Sorority Alpha Kappa Alpha, HD Png Download , Transparent  Png Image - PNGitem">
            <a:extLst>
              <a:ext uri="{FF2B5EF4-FFF2-40B4-BE49-F238E27FC236}">
                <a16:creationId xmlns:a16="http://schemas.microsoft.com/office/drawing/2014/main" id="{B482773A-CC36-BD2A-D82B-85075ED10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12" y="247511"/>
            <a:ext cx="2425161" cy="25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a shield clipart image #19931">
            <a:extLst>
              <a:ext uri="{FF2B5EF4-FFF2-40B4-BE49-F238E27FC236}">
                <a16:creationId xmlns:a16="http://schemas.microsoft.com/office/drawing/2014/main" id="{338CCE5C-C510-96F4-911D-73A9C3A9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2" y="3102012"/>
            <a:ext cx="2268742" cy="26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Décor Wall Hangings Wall Décor AKA Inspired Plaque etna.com.pe">
            <a:extLst>
              <a:ext uri="{FF2B5EF4-FFF2-40B4-BE49-F238E27FC236}">
                <a16:creationId xmlns:a16="http://schemas.microsoft.com/office/drawing/2014/main" id="{11B5016A-8267-0149-C8D3-B897B388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41" y="3352762"/>
            <a:ext cx="2299901" cy="22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ota Sigma Omega Chapter of Alpha Kappa Alpha Sorority, Inc. | Kalamazoo MI">
            <a:extLst>
              <a:ext uri="{FF2B5EF4-FFF2-40B4-BE49-F238E27FC236}">
                <a16:creationId xmlns:a16="http://schemas.microsoft.com/office/drawing/2014/main" id="{74C95B8C-3D24-FFC1-880B-2F2C9A7A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7" y="6072198"/>
            <a:ext cx="2268741" cy="22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KA Shield with Pearls Folder – Rosa's Greek Boutique, Inc.">
            <a:extLst>
              <a:ext uri="{FF2B5EF4-FFF2-40B4-BE49-F238E27FC236}">
                <a16:creationId xmlns:a16="http://schemas.microsoft.com/office/drawing/2014/main" id="{5AF510A5-914E-8C81-876B-3A2FF2865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10083" r="30046" b="49988"/>
          <a:stretch/>
        </p:blipFill>
        <p:spPr bwMode="auto">
          <a:xfrm>
            <a:off x="3652712" y="6091277"/>
            <a:ext cx="2425161" cy="23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FE4DB6-B54D-E9D4-BA5F-A9DCF8D5E6E4}"/>
              </a:ext>
            </a:extLst>
          </p:cNvPr>
          <p:cNvSpPr/>
          <p:nvPr/>
        </p:nvSpPr>
        <p:spPr>
          <a:xfrm>
            <a:off x="1635532" y="8244327"/>
            <a:ext cx="31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Correct</a:t>
            </a:r>
          </a:p>
        </p:txBody>
      </p:sp>
    </p:spTree>
    <p:extLst>
      <p:ext uri="{BB962C8B-B14F-4D97-AF65-F5344CB8AC3E}">
        <p14:creationId xmlns:p14="http://schemas.microsoft.com/office/powerpoint/2010/main" val="594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AA71EE-A081-B7D5-9D78-699F624E3380}"/>
              </a:ext>
            </a:extLst>
          </p:cNvPr>
          <p:cNvSpPr/>
          <p:nvPr/>
        </p:nvSpPr>
        <p:spPr>
          <a:xfrm rot="20739995">
            <a:off x="793781" y="3145832"/>
            <a:ext cx="50449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>
                  <a:solidFill>
                    <a:srgbClr val="FF9999"/>
                  </a:solidFill>
                </a:ln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Baguet Script" panose="000005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4171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24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Baguet Script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Shryl Avril</dc:creator>
  <cp:lastModifiedBy>Leslie</cp:lastModifiedBy>
  <cp:revision>3</cp:revision>
  <dcterms:created xsi:type="dcterms:W3CDTF">2018-10-06T08:27:26Z</dcterms:created>
  <dcterms:modified xsi:type="dcterms:W3CDTF">2023-03-16T22:16:58Z</dcterms:modified>
</cp:coreProperties>
</file>